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Open Sans" panose="020F0502020204030204" pitchFamily="3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03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16BB-E13A-794C-B036-00D61D2E3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7BEF5-07CA-2AA8-00F3-19E94F45B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EAB2B-14DF-D365-1BAA-9AE355D5A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8F13B-AE0C-8432-0518-F21385020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5260-A693-6C29-DC1D-B4E6F478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7837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E5C3-EEBC-846B-3A7A-09748FFF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D073E-92A0-A474-14D6-AC2510ACF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87092-D67C-1E57-DDE8-55EA96DF3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8458E-B0A4-4588-E13A-96951F9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92CA-BF12-92E8-C284-55D8AA16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3126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F7934-280A-5D6D-EE85-EC8093EFD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3091C-89D0-84D4-A25F-8B7E51EAD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EA1B3-26E7-1B0D-007C-3E3FA454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89E77-EA2B-5519-A233-DC0D986DA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C43E9-DDE0-F5B8-5197-36F6A8C2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0120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058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645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91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922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478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09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576C4-4C04-CCBA-6B1F-F7BF6A35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2A9-C59A-1DE5-CB33-7450689E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1857E-22FF-2F55-DB32-92CAB38EE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76E72-A139-86D5-A85B-07FDD1BE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66A74-F34E-808F-A6FA-7B9D61F4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164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59C8-CDD0-89F7-E93A-FB98FF8F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1E244-7B05-3693-98F0-BCDC59915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223E-39E4-EC1D-8CFB-C64AC66AA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CCDE3-E56A-4A4F-C092-762FFD3D4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4150F-9D5E-25E4-8E87-216C94D8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1884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098F-2AC4-6AC3-E509-E0DD246E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D378-407A-DBE3-E858-DB2BADA7B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35498-47F6-0E9E-7B0B-93421111B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11A24-885B-2712-AB1E-DD3D0226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04A2B-BEFC-F80D-1A75-C2C89A21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30E40-20D1-4EEA-2C2E-F88D0A49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3491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43E3-FFE3-A9D1-A17F-DB2D6F6A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8EC0E-384D-AE02-C4A0-A067AC09F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B9D27-6EA7-5F30-8A57-9B8DC1595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F9222-751D-433A-559A-3DD561A94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701093-C484-FAEF-1024-840D06405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F8A8F-2AA7-E7F6-3A79-6998F9DC2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DC58C7-F18F-03FA-983E-FE717E41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C3FEA-3DB8-78CA-B3EF-9C74F7DA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3268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D768-208D-114F-1D73-56A5D7BA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ADE30-48EE-4437-8983-D4E08482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BDF2-5124-84BD-DEC5-198CA36FD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E8AFA-406D-9878-7E9E-9D20FDD6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7488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C84B5-9C48-AA57-BC84-0610004D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CB695-9ECC-6232-08D5-7175AB8E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32025-CFF1-968A-6346-EBA6FD95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44475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4E94D-D8DA-13CA-7489-825CBA67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AB980-CAF5-19F4-40C4-78C5385E3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732FE-4651-090A-5A8C-0C1AB23AE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75122-0E5C-50DE-0DF0-27D1C9B3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E66D2-444D-AC45-DE25-60A7D52D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7A59B-3232-BC0B-8C49-34F631FF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2059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15928-F107-AF7E-BEC6-F70679CF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F39C3-4F8D-9D8D-3D8B-ED5B9B23F4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53886-1831-3A76-2F2F-A34A30387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0D1E2-4323-D03A-D029-5182E69C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9CC18-30F8-E5B9-1323-A64DA458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4D967-02C4-BA28-5595-0A46DA0B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9953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C3E6D-CB4F-A1C1-2A5B-65161C63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81FCC-F45F-814D-A4DF-447D4116E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FE112-B035-20BD-5215-28A16FF2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90EE-DB87-456D-BFB5-F7AD3201B83E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CD08D-5F93-1BAF-2118-F78FADDF7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E343E-67C3-B084-EC70-26D36CF1B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79C96-23F9-46E7-ACE0-1EF9929846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68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Domino's: Predictive Purchase Order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Optimizing ingredient procurement through advanced sales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1421"/>
            <a:ext cx="494216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Business Benefits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202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62488"/>
            <a:ext cx="33129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Inventory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5290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 optimal stock levels to meet demand without overstocking, ensuring ingredient freshness and availability.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91202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76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Cost Reduction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252907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waste from expired or excess inventory, significantly lowering operational costs and improving profitability.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0859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59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Sales Forecasting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49472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Accurately predict sales trends to inform strategic business decisions, promotions, and marketing efforts.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08590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59053"/>
            <a:ext cx="37819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Supply Chain Optimization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49472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and streamline the ordering process, aligning procurement with predicted sales to avoid disruptions and enhance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581144"/>
            <a:ext cx="10828615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Approach: Data Preprocessing &amp; Exploration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9735" y="1537454"/>
            <a:ext cx="6317694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initial phase focuses on ensuring data quality and understanding underlying patterns.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9735" y="2451497"/>
            <a:ext cx="6317694" cy="2362438"/>
          </a:xfrm>
          <a:prstGeom prst="roundRect">
            <a:avLst>
              <a:gd name="adj" fmla="val 4645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6875" y="2451497"/>
            <a:ext cx="91440" cy="2362438"/>
          </a:xfrm>
          <a:prstGeom prst="roundRect">
            <a:avLst>
              <a:gd name="adj" fmla="val 97085"/>
            </a:avLst>
          </a:prstGeom>
          <a:solidFill>
            <a:srgbClr val="FFAD94"/>
          </a:solidFill>
          <a:ln/>
        </p:spPr>
      </p:sp>
      <p:sp>
        <p:nvSpPr>
          <p:cNvPr id="6" name="Text 4"/>
          <p:cNvSpPr/>
          <p:nvPr/>
        </p:nvSpPr>
        <p:spPr>
          <a:xfrm>
            <a:off x="1042511" y="26856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1. Data Cleaning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42511" y="3227189"/>
            <a:ext cx="5780723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and resolve missing or inconsistent data entries, handle outliers, and standardize formats for analysis. This crucial step ensures the reliability of our subsequent analyses.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39735" y="5025271"/>
            <a:ext cx="6317694" cy="2362438"/>
          </a:xfrm>
          <a:prstGeom prst="roundRect">
            <a:avLst>
              <a:gd name="adj" fmla="val 4645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16875" y="5025271"/>
            <a:ext cx="91440" cy="2362438"/>
          </a:xfrm>
          <a:prstGeom prst="roundRect">
            <a:avLst>
              <a:gd name="adj" fmla="val 97085"/>
            </a:avLst>
          </a:prstGeom>
          <a:solidFill>
            <a:srgbClr val="FFAD94"/>
          </a:solidFill>
          <a:ln/>
        </p:spPr>
      </p:sp>
      <p:sp>
        <p:nvSpPr>
          <p:cNvPr id="10" name="Text 8"/>
          <p:cNvSpPr/>
          <p:nvPr/>
        </p:nvSpPr>
        <p:spPr>
          <a:xfrm>
            <a:off x="1042511" y="5259467"/>
            <a:ext cx="449675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2. Exploratory Data Analysis (EDA)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042511" y="5800963"/>
            <a:ext cx="5780723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in-depth analysis of sales trends, seasonality, and patterns within historical data. Utilize visualizations (e.g., heatmaps, line charts) to uncover significant features that drive sales.</a:t>
            </a:r>
            <a:endParaRPr lang="en-US" sz="16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590" y="1585079"/>
            <a:ext cx="6317694" cy="63176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4124"/>
            <a:ext cx="76763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Approach: Sales Prediction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84728"/>
            <a:ext cx="13042821" cy="4080748"/>
          </a:xfrm>
          <a:prstGeom prst="roundRect">
            <a:avLst>
              <a:gd name="adj" fmla="val 233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92348"/>
            <a:ext cx="6513790" cy="2032754"/>
          </a:xfrm>
          <a:prstGeom prst="roundRect">
            <a:avLst>
              <a:gd name="adj" fmla="val 4687"/>
            </a:avLst>
          </a:prstGeom>
          <a:solidFill>
            <a:srgbClr val="FFD8CC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819162"/>
            <a:ext cx="3144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1. Feature Engineering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309580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new variables from existing sales data: day of the week, month, promotional periods, and holiday effects to enhance model accuracy.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592348"/>
            <a:ext cx="6513790" cy="2032754"/>
          </a:xfrm>
          <a:prstGeom prst="rect">
            <a:avLst/>
          </a:prstGeom>
          <a:solidFill>
            <a:srgbClr val="FFD8CC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592348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9" name="Text 7"/>
          <p:cNvSpPr/>
          <p:nvPr/>
        </p:nvSpPr>
        <p:spPr>
          <a:xfrm>
            <a:off x="7882176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2. Model Selection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82176" y="3309580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and select optimal time series forecasting models such as ARIMA, SARIMA, Prophet, LSTM, or Regression models based on data characteristics.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625102"/>
            <a:ext cx="6513790" cy="2032754"/>
          </a:xfrm>
          <a:prstGeom prst="rect">
            <a:avLst/>
          </a:prstGeom>
          <a:solidFill>
            <a:srgbClr val="FFD8CC"/>
          </a:solidFill>
          <a:ln/>
        </p:spPr>
      </p:sp>
      <p:sp>
        <p:nvSpPr>
          <p:cNvPr id="12" name="Shape 10"/>
          <p:cNvSpPr/>
          <p:nvPr/>
        </p:nvSpPr>
        <p:spPr>
          <a:xfrm>
            <a:off x="801410" y="4625102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3" name="Text 11"/>
          <p:cNvSpPr/>
          <p:nvPr/>
        </p:nvSpPr>
        <p:spPr>
          <a:xfrm>
            <a:off x="1028224" y="4851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3. Model Training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342334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 the chosen predictive model using comprehensive historical sales data, fine-tuning parameters for optimal performance.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315200" y="4625102"/>
            <a:ext cx="6513790" cy="2032754"/>
          </a:xfrm>
          <a:prstGeom prst="rect">
            <a:avLst/>
          </a:prstGeom>
          <a:solidFill>
            <a:srgbClr val="FFD8CC"/>
          </a:solidFill>
          <a:ln/>
        </p:spPr>
      </p:sp>
      <p:sp>
        <p:nvSpPr>
          <p:cNvPr id="16" name="Shape 14"/>
          <p:cNvSpPr/>
          <p:nvPr/>
        </p:nvSpPr>
        <p:spPr>
          <a:xfrm>
            <a:off x="7315200" y="4625102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4625102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8" name="Text 16"/>
          <p:cNvSpPr/>
          <p:nvPr/>
        </p:nvSpPr>
        <p:spPr>
          <a:xfrm>
            <a:off x="7882176" y="4851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4. Model Evaluation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882176" y="5342334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 model performance using Mean Absolute Percentage Error (MAPE) to ensure high accuracy and reliability in sales forecasts.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031712" y="332517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97" y="3431500"/>
            <a:ext cx="283488" cy="354330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7031712" y="5357932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397" y="5464254"/>
            <a:ext cx="283488" cy="354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475" y="443508"/>
            <a:ext cx="7196733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Approach: Purchase Order Generation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64475" y="1169194"/>
            <a:ext cx="13501449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final stage translates sales predictions into actionable ingredient orders.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849" y="1608653"/>
            <a:ext cx="7896582" cy="70913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79422" y="3014242"/>
            <a:ext cx="2943304" cy="37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Sales Forecast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525" y="4613314"/>
            <a:ext cx="675070" cy="6750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55478" y="6917201"/>
            <a:ext cx="2850693" cy="37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Ingredient Calc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590" y="5024895"/>
            <a:ext cx="675070" cy="6750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85724" y="3808926"/>
            <a:ext cx="2850693" cy="37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Create Orders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777" y="5466855"/>
            <a:ext cx="675070" cy="675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4475" y="8881348"/>
            <a:ext cx="13501449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systematic approach ensures that Domino's consistently has the right ingredients at the right time.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496" y="425410"/>
            <a:ext cx="5267087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Detailed Purchase Order Workflow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41496" y="1140738"/>
            <a:ext cx="1933932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1. Sales Forecasting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1496" y="1537097"/>
            <a:ext cx="658499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the trained model to predict pizza sales for the upcoming week. This forecast drives the entire procurement process.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1496" y="2187059"/>
            <a:ext cx="235529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2. Ingredient Calculation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41496" y="2583418"/>
            <a:ext cx="658499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predicted sales, precisely calculate the required quantities of each ingredient from the comprehensive ingredient dataset, minimizing waste.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7511534" y="1140738"/>
            <a:ext cx="2527340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3. Purchase Order Creation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511534" y="1537097"/>
            <a:ext cx="658499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a detailed purchase order listing exact quantities for each ingredient, ready for submission to suppliers. This ensures efficient and timely procurement.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534" y="2206347"/>
            <a:ext cx="6584990" cy="65849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430</Words>
  <Application>Microsoft Office PowerPoint</Application>
  <PresentationFormat>Custom</PresentationFormat>
  <Paragraphs>45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Merriweather Bold</vt:lpstr>
      <vt:lpstr>Calibri Light</vt:lpstr>
      <vt:lpstr>Open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santhana mariappan</cp:lastModifiedBy>
  <cp:revision>2</cp:revision>
  <dcterms:created xsi:type="dcterms:W3CDTF">2025-08-06T08:27:29Z</dcterms:created>
  <dcterms:modified xsi:type="dcterms:W3CDTF">2025-08-06T11:10:35Z</dcterms:modified>
</cp:coreProperties>
</file>